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80" r:id="rId4"/>
    <p:sldId id="282" r:id="rId5"/>
    <p:sldId id="281" r:id="rId6"/>
    <p:sldId id="259" r:id="rId7"/>
    <p:sldId id="275" r:id="rId8"/>
    <p:sldId id="276" r:id="rId9"/>
    <p:sldId id="279" r:id="rId10"/>
    <p:sldId id="267" r:id="rId11"/>
    <p:sldId id="273" r:id="rId12"/>
    <p:sldId id="272" r:id="rId13"/>
    <p:sldId id="260" r:id="rId14"/>
    <p:sldId id="257" r:id="rId15"/>
    <p:sldId id="271" r:id="rId16"/>
    <p:sldId id="258" r:id="rId17"/>
    <p:sldId id="268" r:id="rId18"/>
    <p:sldId id="274" r:id="rId19"/>
    <p:sldId id="261" r:id="rId20"/>
    <p:sldId id="264" r:id="rId21"/>
    <p:sldId id="269" r:id="rId22"/>
    <p:sldId id="270" r:id="rId23"/>
    <p:sldId id="262" r:id="rId24"/>
    <p:sldId id="266" r:id="rId25"/>
    <p:sldId id="263" r:id="rId26"/>
    <p:sldId id="265" r:id="rId27"/>
    <p:sldId id="277" r:id="rId28"/>
    <p:sldId id="27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4640"/>
  </p:normalViewPr>
  <p:slideViewPr>
    <p:cSldViewPr>
      <p:cViewPr varScale="1">
        <p:scale>
          <a:sx n="97" d="100"/>
          <a:sy n="97" d="100"/>
        </p:scale>
        <p:origin x="20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07/12/19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14.jpeg"/><Relationship Id="rId10" Type="http://schemas.openxmlformats.org/officeDocument/2006/relationships/image" Target="../media/image26.jpeg"/><Relationship Id="rId4" Type="http://schemas.openxmlformats.org/officeDocument/2006/relationships/image" Target="../media/image13.pn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jpe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11.tiff"/><Relationship Id="rId5" Type="http://schemas.openxmlformats.org/officeDocument/2006/relationships/image" Target="../media/image14.jpe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jpeg"/><Relationship Id="rId7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jpeg"/><Relationship Id="rId10" Type="http://schemas.openxmlformats.org/officeDocument/2006/relationships/image" Target="../media/image11.tiff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0988" y="1462088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1052736"/>
            <a:ext cx="936104" cy="3456000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537701" y="809895"/>
            <a:ext cx="4826387" cy="5281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971600" y="1700808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nard MT Condensed" panose="02050806060905020404" pitchFamily="18" charset="77"/>
                <a:ea typeface="Brush Script MT" panose="03060802040406070304" pitchFamily="66" charset="-122"/>
                <a:cs typeface="Apple Chancery" panose="03020702040506060504" pitchFamily="66" charset="-79"/>
              </a:rPr>
              <a:t>Batch Size of 15 to 20 students ONLY!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971600" y="4079974"/>
            <a:ext cx="4032448" cy="107721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nard MT Condensed" panose="02050806060905020404" pitchFamily="18" charset="77"/>
                <a:ea typeface="Brush Script MT" panose="03060802040406070304" pitchFamily="66" charset="-122"/>
                <a:cs typeface="Apple Chancery" panose="03020702040506060504" pitchFamily="66" charset="-79"/>
              </a:rPr>
              <a:t>Highly Experienced Faculty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975668" y="3068960"/>
            <a:ext cx="4032448" cy="58477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nard MT Condensed" panose="02050806060905020404" pitchFamily="18" charset="77"/>
                <a:ea typeface="Brush Script MT" panose="03060802040406070304" pitchFamily="66" charset="-122"/>
                <a:cs typeface="Apple Chancery" panose="03020702040506060504" pitchFamily="66" charset="-79"/>
              </a:rPr>
              <a:t>Coaching by IIT-</a:t>
            </a:r>
            <a:r>
              <a:rPr lang="en-US" sz="32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nard MT Condensed" panose="02050806060905020404" pitchFamily="18" charset="77"/>
                <a:ea typeface="Brush Script MT" panose="03060802040406070304" pitchFamily="66" charset="-122"/>
                <a:cs typeface="Apple Chancery" panose="03020702040506060504" pitchFamily="66" charset="-79"/>
              </a:rPr>
              <a:t>ians</a:t>
            </a:r>
            <a:endParaRPr 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ernard MT Condensed" panose="02050806060905020404" pitchFamily="18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1B836-0694-244C-ADA7-6965C04A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756266"/>
            <a:ext cx="1739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542</Words>
  <Application>Microsoft Macintosh PowerPoint</Application>
  <PresentationFormat>On-screen Show (4:3)</PresentationFormat>
  <Paragraphs>175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Brush Script MT</vt:lpstr>
      <vt:lpstr>American Typewriter Condensed</vt:lpstr>
      <vt:lpstr>Apple Chancery</vt:lpstr>
      <vt:lpstr>Arial</vt:lpstr>
      <vt:lpstr>Athelas</vt:lpstr>
      <vt:lpstr>Bahnschrift Condensed</vt:lpstr>
      <vt:lpstr>Berlin Sans FB Demi</vt:lpstr>
      <vt:lpstr>Bernard MT Condensed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80</cp:revision>
  <dcterms:created xsi:type="dcterms:W3CDTF">2019-03-04T04:17:37Z</dcterms:created>
  <dcterms:modified xsi:type="dcterms:W3CDTF">2019-12-07T08:03:37Z</dcterms:modified>
</cp:coreProperties>
</file>